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7" r:id="rId4"/>
    <p:sldId id="258" r:id="rId5"/>
    <p:sldId id="259" r:id="rId6"/>
    <p:sldId id="266" r:id="rId7"/>
    <p:sldId id="267" r:id="rId8"/>
    <p:sldId id="273" r:id="rId9"/>
    <p:sldId id="276" r:id="rId10"/>
    <p:sldId id="268" r:id="rId11"/>
    <p:sldId id="269" r:id="rId12"/>
    <p:sldId id="274" r:id="rId13"/>
    <p:sldId id="275" r:id="rId14"/>
    <p:sldId id="271" r:id="rId15"/>
    <p:sldId id="272" r:id="rId16"/>
    <p:sldId id="278" r:id="rId17"/>
    <p:sldId id="260" r:id="rId18"/>
    <p:sldId id="261" r:id="rId19"/>
    <p:sldId id="262" r:id="rId20"/>
    <p:sldId id="263" r:id="rId21"/>
    <p:sldId id="264" r:id="rId22"/>
    <p:sldId id="265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0B1B-3452-44F7-A860-785FEF449B66}" type="datetimeFigureOut">
              <a:rPr lang="tr-TR" smtClean="0"/>
              <a:pPr/>
              <a:t>12.01.2021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CE835-90D4-418B-88DE-838BFADCB1B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0B1B-3452-44F7-A860-785FEF449B66}" type="datetimeFigureOut">
              <a:rPr lang="tr-TR" smtClean="0"/>
              <a:pPr/>
              <a:t>12.01.2021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CE835-90D4-418B-88DE-838BFADCB1B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0B1B-3452-44F7-A860-785FEF449B66}" type="datetimeFigureOut">
              <a:rPr lang="tr-TR" smtClean="0"/>
              <a:pPr/>
              <a:t>12.01.2021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CE835-90D4-418B-88DE-838BFADCB1B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0B1B-3452-44F7-A860-785FEF449B66}" type="datetimeFigureOut">
              <a:rPr lang="tr-TR" smtClean="0"/>
              <a:pPr/>
              <a:t>12.01.2021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CE835-90D4-418B-88DE-838BFADCB1B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0B1B-3452-44F7-A860-785FEF449B66}" type="datetimeFigureOut">
              <a:rPr lang="tr-TR" smtClean="0"/>
              <a:pPr/>
              <a:t>12.01.2021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CE835-90D4-418B-88DE-838BFADCB1B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0B1B-3452-44F7-A860-785FEF449B66}" type="datetimeFigureOut">
              <a:rPr lang="tr-TR" smtClean="0"/>
              <a:pPr/>
              <a:t>12.01.2021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CE835-90D4-418B-88DE-838BFADCB1B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0B1B-3452-44F7-A860-785FEF449B66}" type="datetimeFigureOut">
              <a:rPr lang="tr-TR" smtClean="0"/>
              <a:pPr/>
              <a:t>12.01.2021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CE835-90D4-418B-88DE-838BFADCB1B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0B1B-3452-44F7-A860-785FEF449B66}" type="datetimeFigureOut">
              <a:rPr lang="tr-TR" smtClean="0"/>
              <a:pPr/>
              <a:t>12.01.2021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CE835-90D4-418B-88DE-838BFADCB1B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0B1B-3452-44F7-A860-785FEF449B66}" type="datetimeFigureOut">
              <a:rPr lang="tr-TR" smtClean="0"/>
              <a:pPr/>
              <a:t>12.01.2021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CE835-90D4-418B-88DE-838BFADCB1B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0B1B-3452-44F7-A860-785FEF449B66}" type="datetimeFigureOut">
              <a:rPr lang="tr-TR" smtClean="0"/>
              <a:pPr/>
              <a:t>12.01.2021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CE835-90D4-418B-88DE-838BFADCB1B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0B1B-3452-44F7-A860-785FEF449B66}" type="datetimeFigureOut">
              <a:rPr lang="tr-TR" smtClean="0"/>
              <a:pPr/>
              <a:t>12.01.2021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CE835-90D4-418B-88DE-838BFADCB1B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30B1B-3452-44F7-A860-785FEF449B66}" type="datetimeFigureOut">
              <a:rPr lang="tr-TR" smtClean="0"/>
              <a:pPr/>
              <a:t>12.01.2021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CE835-90D4-418B-88DE-838BFADCB1B3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ORTOPED&#304;%20DR.%20AYDIN\Desktop\Transscapho&#305;d%20perilunate%20fr%20disl\2020-05-22_15-18-03.mp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 smtClean="0"/>
              <a:t>Neglected</a:t>
            </a:r>
            <a:r>
              <a:rPr lang="tr-TR" dirty="0" smtClean="0"/>
              <a:t> </a:t>
            </a:r>
            <a:r>
              <a:rPr lang="tr-TR" dirty="0" err="1" smtClean="0"/>
              <a:t>transscaphoid</a:t>
            </a:r>
            <a:r>
              <a:rPr lang="tr-TR" dirty="0" smtClean="0"/>
              <a:t> </a:t>
            </a:r>
            <a:r>
              <a:rPr lang="tr-TR" dirty="0" err="1" smtClean="0"/>
              <a:t>perilunate</a:t>
            </a:r>
            <a:r>
              <a:rPr lang="tr-TR" dirty="0" smtClean="0"/>
              <a:t> </a:t>
            </a:r>
            <a:r>
              <a:rPr lang="tr-TR" dirty="0" err="1" smtClean="0"/>
              <a:t>fracture</a:t>
            </a:r>
            <a:r>
              <a:rPr lang="tr-TR" dirty="0" smtClean="0"/>
              <a:t> </a:t>
            </a:r>
            <a:r>
              <a:rPr lang="tr-TR" dirty="0" err="1" smtClean="0"/>
              <a:t>dislocation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smtClean="0"/>
              <a:t> </a:t>
            </a:r>
            <a:endParaRPr lang="tr-TR" dirty="0" smtClean="0"/>
          </a:p>
          <a:p>
            <a:r>
              <a:rPr lang="tr-TR" dirty="0" smtClean="0"/>
              <a:t>MAYIS 2020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DR.AYDIN GÜRBÜZ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SKAFOID R.ARTER BESLENME</a:t>
            </a:r>
            <a:endParaRPr lang="tr-TR" dirty="0"/>
          </a:p>
        </p:txBody>
      </p:sp>
      <p:pic>
        <p:nvPicPr>
          <p:cNvPr id="4" name="3 İçerik Yer Tutucusu" descr="SKAFOIDBESLENM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714488"/>
            <a:ext cx="7572428" cy="41434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LİGAMENT  STABİLİTE</a:t>
            </a:r>
            <a:endParaRPr lang="tr-TR" dirty="0"/>
          </a:p>
        </p:txBody>
      </p:sp>
      <p:pic>
        <p:nvPicPr>
          <p:cNvPr id="4" name="3 İçerik Yer Tutucusu" descr="40-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285836"/>
            <a:ext cx="6429420" cy="55721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images (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1" y="214290"/>
            <a:ext cx="8643998" cy="62865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RESİM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EL BİLEK BAĞLARI</a:t>
            </a:r>
            <a:endParaRPr lang="tr-TR" dirty="0"/>
          </a:p>
        </p:txBody>
      </p:sp>
      <p:pic>
        <p:nvPicPr>
          <p:cNvPr id="4" name="3 İçerik Yer Tutucusu" descr="images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2285992"/>
            <a:ext cx="4214842" cy="30718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ligamantanatom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8572560" cy="64294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1285861"/>
            <a:ext cx="7772400" cy="1714512"/>
          </a:xfrm>
        </p:spPr>
        <p:txBody>
          <a:bodyPr/>
          <a:lstStyle/>
          <a:p>
            <a:r>
              <a:rPr lang="tr-TR" dirty="0" smtClean="0"/>
              <a:t>                          TEDAVİ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DORSAL APPROACH</a:t>
            </a:r>
            <a:endParaRPr lang="tr-TR" dirty="0"/>
          </a:p>
        </p:txBody>
      </p:sp>
      <p:pic>
        <p:nvPicPr>
          <p:cNvPr id="4" name="3 İçerik Yer Tutucusu" descr="DORSAL APPROAC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428736"/>
            <a:ext cx="8286808" cy="5124439"/>
          </a:xfrm>
        </p:spPr>
      </p:pic>
      <p:sp>
        <p:nvSpPr>
          <p:cNvPr id="7" name="6 Sağ Ok"/>
          <p:cNvSpPr/>
          <p:nvPr/>
        </p:nvSpPr>
        <p:spPr>
          <a:xfrm>
            <a:off x="5072066" y="2857496"/>
            <a:ext cx="157163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Sağ Ok"/>
          <p:cNvSpPr/>
          <p:nvPr/>
        </p:nvSpPr>
        <p:spPr>
          <a:xfrm>
            <a:off x="4214810" y="2357430"/>
            <a:ext cx="157163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Metin kutusu"/>
          <p:cNvSpPr txBox="1"/>
          <p:nvPr/>
        </p:nvSpPr>
        <p:spPr>
          <a:xfrm>
            <a:off x="5786446" y="221455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 smtClean="0">
                <a:solidFill>
                  <a:srgbClr val="FF0000"/>
                </a:solidFill>
              </a:rPr>
              <a:t>Os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triquetrum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6715140" y="278605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 smtClean="0">
                <a:solidFill>
                  <a:srgbClr val="FF0000"/>
                </a:solidFill>
              </a:rPr>
              <a:t>Os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capitatum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1" name="10 Sağ Ok"/>
          <p:cNvSpPr/>
          <p:nvPr/>
        </p:nvSpPr>
        <p:spPr>
          <a:xfrm>
            <a:off x="4786314" y="4357694"/>
            <a:ext cx="178595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Metin kutusu"/>
          <p:cNvSpPr txBox="1"/>
          <p:nvPr/>
        </p:nvSpPr>
        <p:spPr>
          <a:xfrm>
            <a:off x="6572264" y="4286256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 smtClean="0">
                <a:solidFill>
                  <a:srgbClr val="FF0000"/>
                </a:solidFill>
              </a:rPr>
              <a:t>Os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scaphoideum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distal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357158" y="385762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 smtClean="0">
                <a:solidFill>
                  <a:srgbClr val="FF0000"/>
                </a:solidFill>
              </a:rPr>
              <a:t>Lister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tuberkülü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5" name="14 Sol Ok"/>
          <p:cNvSpPr/>
          <p:nvPr/>
        </p:nvSpPr>
        <p:spPr>
          <a:xfrm>
            <a:off x="1857356" y="2857496"/>
            <a:ext cx="1428760" cy="2143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16 Metin kutusu"/>
          <p:cNvSpPr txBox="1"/>
          <p:nvPr/>
        </p:nvSpPr>
        <p:spPr>
          <a:xfrm>
            <a:off x="428596" y="271462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 smtClean="0">
                <a:solidFill>
                  <a:srgbClr val="FF0000"/>
                </a:solidFill>
              </a:rPr>
              <a:t>Os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lunatum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23" name="22 Bükülü Ok"/>
          <p:cNvSpPr/>
          <p:nvPr/>
        </p:nvSpPr>
        <p:spPr>
          <a:xfrm>
            <a:off x="2857488" y="3357562"/>
            <a:ext cx="428628" cy="142876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24" name="23 Metin kutusu"/>
          <p:cNvSpPr txBox="1"/>
          <p:nvPr/>
        </p:nvSpPr>
        <p:spPr>
          <a:xfrm>
            <a:off x="928662" y="4786322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 smtClean="0">
                <a:solidFill>
                  <a:srgbClr val="FF0000"/>
                </a:solidFill>
              </a:rPr>
              <a:t>Os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scaphoideum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prox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26" name="25 Bükülü Ok"/>
          <p:cNvSpPr/>
          <p:nvPr/>
        </p:nvSpPr>
        <p:spPr>
          <a:xfrm>
            <a:off x="857224" y="3429000"/>
            <a:ext cx="1500198" cy="50006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SCAPHOİD OSTEOSENTEZİ</a:t>
            </a:r>
            <a:endParaRPr lang="tr-TR" dirty="0"/>
          </a:p>
        </p:txBody>
      </p:sp>
      <p:pic>
        <p:nvPicPr>
          <p:cNvPr id="4" name="3 İçerik Yer Tutucusu" descr="SCAPHOID Fİ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1571612"/>
            <a:ext cx="4857784" cy="40719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TRİQUETRUM PERCUTAN FİKSASYON</a:t>
            </a:r>
            <a:endParaRPr lang="tr-TR" dirty="0"/>
          </a:p>
        </p:txBody>
      </p:sp>
      <p:pic>
        <p:nvPicPr>
          <p:cNvPr id="4" name="3 İçerik Yer Tutucusu" descr="IMG_307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571612"/>
            <a:ext cx="5357850" cy="47863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S.Ç.  E   25 Y.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SOL EL BİLEK ÜZERİNE DÜŞME</a:t>
            </a:r>
          </a:p>
          <a:p>
            <a:r>
              <a:rPr lang="tr-TR" dirty="0" smtClean="0"/>
              <a:t>DIŞ MERKEZDE KONS. TEDAVİ UYGULANMIŞ</a:t>
            </a:r>
          </a:p>
          <a:p>
            <a:r>
              <a:rPr lang="tr-TR" dirty="0" smtClean="0"/>
              <a:t>ALÇI SÜRESİ-35 GÜN</a:t>
            </a:r>
          </a:p>
          <a:p>
            <a:r>
              <a:rPr lang="tr-TR" dirty="0" smtClean="0"/>
              <a:t>EL BİLEKTE AĞRI,ŞİŞLİK,DEFORMASYON</a:t>
            </a:r>
          </a:p>
          <a:p>
            <a:r>
              <a:rPr lang="tr-TR" dirty="0" smtClean="0"/>
              <a:t>ROM KISITLI</a:t>
            </a:r>
          </a:p>
          <a:p>
            <a:r>
              <a:rPr lang="tr-TR" dirty="0" smtClean="0"/>
              <a:t>PANDEMİ DÖNEMİ</a:t>
            </a:r>
            <a:endParaRPr lang="tr-T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LİSTER TÜBERKÜL OSTEOSENTEZİ</a:t>
            </a:r>
            <a:endParaRPr lang="tr-TR" dirty="0"/>
          </a:p>
        </p:txBody>
      </p:sp>
      <p:pic>
        <p:nvPicPr>
          <p:cNvPr id="4" name="3 İçerik Yer Tutucusu" descr="IMG_307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500174"/>
            <a:ext cx="6786610" cy="47149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SUTURE ANCHOR TRANSKARPAL LİGAMENT REKONSTR.</a:t>
            </a:r>
            <a:endParaRPr lang="tr-TR" dirty="0"/>
          </a:p>
        </p:txBody>
      </p:sp>
      <p:pic>
        <p:nvPicPr>
          <p:cNvPr id="4" name="3 İçerik Yer Tutucusu" descr="IMG_307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500174"/>
            <a:ext cx="7286676" cy="49292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POSTOP RO GRAFİ</a:t>
            </a:r>
            <a:endParaRPr lang="tr-TR" dirty="0"/>
          </a:p>
        </p:txBody>
      </p:sp>
      <p:pic>
        <p:nvPicPr>
          <p:cNvPr id="4" name="3 İçerik Yer Tutucusu" descr="SEZER ÇELİK OP SONRAS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500174"/>
            <a:ext cx="8001056" cy="50006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POSTOP 14 GÜN</a:t>
            </a:r>
            <a:endParaRPr lang="tr-TR" dirty="0"/>
          </a:p>
        </p:txBody>
      </p:sp>
      <p:pic>
        <p:nvPicPr>
          <p:cNvPr id="4" name="3 İçerik Yer Tutucusu" descr="SEZER ÇELİK OP SONRASI 14. GÜ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285860"/>
            <a:ext cx="8215369" cy="5143536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POSTOP 40 GÜN</a:t>
            </a:r>
            <a:endParaRPr lang="tr-TR" dirty="0"/>
          </a:p>
        </p:txBody>
      </p:sp>
      <p:pic>
        <p:nvPicPr>
          <p:cNvPr id="4" name="3 İçerik Yer Tutucusu" descr="SEZER ÇELİK OP SONRASI 40. GÜN,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2000240"/>
            <a:ext cx="3419475" cy="4495800"/>
          </a:xfrm>
        </p:spPr>
      </p:pic>
      <p:pic>
        <p:nvPicPr>
          <p:cNvPr id="1026" name="Picture 2" descr="C:\Users\ORTOPEDİ DR. AYDIN\Desktop\SEZER ÇELİK OP SONRASI 40. GÜN 2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000240"/>
            <a:ext cx="3933825" cy="4486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REHABİLİTASYON / FİZİK TEDAVİ</a:t>
            </a:r>
            <a:endParaRPr lang="tr-TR" dirty="0"/>
          </a:p>
        </p:txBody>
      </p:sp>
      <p:pic>
        <p:nvPicPr>
          <p:cNvPr id="4" name="3 İçerik Yer Tutucusu" descr="IMG_08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3 İçerik Yer Tutucusu" descr="IMG_08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2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Radyolojik inceleme</a:t>
            </a:r>
            <a:endParaRPr lang="tr-TR" dirty="0"/>
          </a:p>
        </p:txBody>
      </p:sp>
      <p:pic>
        <p:nvPicPr>
          <p:cNvPr id="4" name="3 İçerik Yer Tutucusu" descr="SCAPHOID FR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2188" y="1600200"/>
            <a:ext cx="5627331" cy="49006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3D CT</a:t>
            </a:r>
            <a:endParaRPr lang="tr-TR" dirty="0"/>
          </a:p>
        </p:txBody>
      </p:sp>
      <p:pic>
        <p:nvPicPr>
          <p:cNvPr id="4" name="3 İçerik Yer Tutucusu" descr="SEZER ÇELİK OP ÖNCESİ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357298"/>
            <a:ext cx="7500990" cy="52149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3D VİDEO</a:t>
            </a:r>
            <a:endParaRPr lang="tr-TR" dirty="0"/>
          </a:p>
        </p:txBody>
      </p:sp>
      <p:pic>
        <p:nvPicPr>
          <p:cNvPr id="4" name="2020-05-22_15-18-03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28860" y="1643050"/>
            <a:ext cx="4214842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MRG</a:t>
            </a:r>
            <a:endParaRPr lang="tr-TR" dirty="0"/>
          </a:p>
        </p:txBody>
      </p:sp>
      <p:pic>
        <p:nvPicPr>
          <p:cNvPr id="4" name="3 İçerik Yer Tutucusu" descr="SEZER ÇELİK MRG GÖRÜNTÜ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4675" y="1748631"/>
            <a:ext cx="2914650" cy="4229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MRG</a:t>
            </a:r>
            <a:endParaRPr lang="tr-TR" dirty="0"/>
          </a:p>
        </p:txBody>
      </p:sp>
      <p:pic>
        <p:nvPicPr>
          <p:cNvPr id="4" name="3 İçerik Yer Tutucusu" descr="SEZER ÇELİK MRG GÖRÜNTÜ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1725" y="1748631"/>
            <a:ext cx="4400550" cy="4229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EL BİLEK YARALANMA MEKANİZMASI</a:t>
            </a:r>
            <a:endParaRPr lang="tr-TR" dirty="0"/>
          </a:p>
        </p:txBody>
      </p:sp>
      <p:pic>
        <p:nvPicPr>
          <p:cNvPr id="4" name="3 İçerik Yer Tutucusu" descr="9c1df2617b04754cacca69476bf034b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6412" y="1972469"/>
            <a:ext cx="5591175" cy="3781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EL BİLEK ANATOMİSİ</a:t>
            </a:r>
            <a:endParaRPr lang="tr-TR" dirty="0"/>
          </a:p>
        </p:txBody>
      </p:sp>
      <p:pic>
        <p:nvPicPr>
          <p:cNvPr id="4" name="3 İçerik Yer Tutucusu" descr="unname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357298"/>
            <a:ext cx="7500990" cy="53411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106</Words>
  <Application>Microsoft Office PowerPoint</Application>
  <PresentationFormat>Ekran Gösterisi (4:3)</PresentationFormat>
  <Paragraphs>38</Paragraphs>
  <Slides>26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27" baseType="lpstr">
      <vt:lpstr>Ofis Teması</vt:lpstr>
      <vt:lpstr>Neglected transscaphoid perilunate fracture dislocation</vt:lpstr>
      <vt:lpstr>S.Ç.  E   25 Y.</vt:lpstr>
      <vt:lpstr>Radyolojik inceleme</vt:lpstr>
      <vt:lpstr>3D CT</vt:lpstr>
      <vt:lpstr>3D VİDEO</vt:lpstr>
      <vt:lpstr>MRG</vt:lpstr>
      <vt:lpstr>MRG</vt:lpstr>
      <vt:lpstr>EL BİLEK YARALANMA MEKANİZMASI</vt:lpstr>
      <vt:lpstr>EL BİLEK ANATOMİSİ</vt:lpstr>
      <vt:lpstr>SKAFOID R.ARTER BESLENME</vt:lpstr>
      <vt:lpstr>LİGAMENT  STABİLİTE</vt:lpstr>
      <vt:lpstr>Slayt 12</vt:lpstr>
      <vt:lpstr>Slayt 13</vt:lpstr>
      <vt:lpstr>EL BİLEK BAĞLARI</vt:lpstr>
      <vt:lpstr>Slayt 15</vt:lpstr>
      <vt:lpstr>                          TEDAVİ</vt:lpstr>
      <vt:lpstr>DORSAL APPROACH</vt:lpstr>
      <vt:lpstr>SCAPHOİD OSTEOSENTEZİ</vt:lpstr>
      <vt:lpstr>TRİQUETRUM PERCUTAN FİKSASYON</vt:lpstr>
      <vt:lpstr>LİSTER TÜBERKÜL OSTEOSENTEZİ</vt:lpstr>
      <vt:lpstr>SUTURE ANCHOR TRANSKARPAL LİGAMENT REKONSTR.</vt:lpstr>
      <vt:lpstr>POSTOP RO GRAFİ</vt:lpstr>
      <vt:lpstr>POSTOP 14 GÜN</vt:lpstr>
      <vt:lpstr>POSTOP 40 GÜN</vt:lpstr>
      <vt:lpstr>REHABİLİTASYON / FİZİK TEDAVİ</vt:lpstr>
      <vt:lpstr>Slayt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Neglected transscaphoid perilunate fracture dislocation</dc:title>
  <dc:creator>ORTOPEDİ DR. AYDIN</dc:creator>
  <cp:lastModifiedBy>ORTOPEDİ DR. AYDIN</cp:lastModifiedBy>
  <cp:revision>21</cp:revision>
  <dcterms:created xsi:type="dcterms:W3CDTF">2020-05-27T13:25:55Z</dcterms:created>
  <dcterms:modified xsi:type="dcterms:W3CDTF">2021-01-12T11:30:46Z</dcterms:modified>
</cp:coreProperties>
</file>