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tr-TR" sz="2000" b="0" strike="noStrike" spc="-1">
                <a:latin typeface="Arial"/>
              </a:rPr>
              <a:t>Notların biçimini düzenlemek için tıklayın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tr-TR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tr-T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tr-T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4D97462-E14C-4208-ACEA-AC6BAFCF2F27}" type="slidenum">
              <a:rPr lang="tr-TR" sz="1400" b="0" strike="noStrike" spc="-1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tr-TR" sz="2000" b="0" strike="noStrike" spc="-1">
                <a:latin typeface="Arial"/>
              </a:rPr>
              <a:t>www.aydingurbuz.com</a:t>
            </a:r>
          </a:p>
        </p:txBody>
      </p:sp>
      <p:sp>
        <p:nvSpPr>
          <p:cNvPr id="293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E034271-C7B9-4478-939C-3081A94AF7C7}" type="slidenum">
              <a:rPr lang="tr-T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tr-T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tr-TR" sz="18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tr-TR" sz="44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32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tr-TR" sz="18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Yedinci Anahat Düzeyi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tr-TR" sz="44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32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tr-TR" sz="4400" b="0" strike="noStrike" spc="-1">
                <a:latin typeface="Arial"/>
              </a:rPr>
              <a:t>Ana başlık metnini düzenlemek için tıklayın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3200" b="0" strike="noStrike" spc="-1"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800" b="0" strike="noStrike" spc="-1"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Resim 3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197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0" y="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TİBİA DEFORMİTE DÜZELTME</a:t>
            </a:r>
            <a:endParaRPr lang="tr-TR" sz="36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0" y="1748880"/>
            <a:ext cx="9122760" cy="35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T.H.A.T.    </a:t>
            </a:r>
            <a:endParaRPr lang="tr-T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25.MAYIS.2018</a:t>
            </a:r>
            <a:endParaRPr lang="tr-T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ÇERKEZKÖY </a:t>
            </a:r>
            <a:endParaRPr lang="tr-TR" sz="36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tr-TR" sz="3600" spc="-1" smtClean="0">
                <a:solidFill>
                  <a:srgbClr val="000000"/>
                </a:solidFill>
                <a:latin typeface="Calibri"/>
                <a:ea typeface="DejaVu Sans"/>
              </a:rPr>
              <a:t>TEKİRDAĞ</a:t>
            </a:r>
            <a:r>
              <a:rPr lang="tr-TR" sz="3600" b="0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tr-T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DR. AYDIN GÜRBÜZ</a:t>
            </a:r>
            <a:endParaRPr lang="tr-T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3 İçerik Yer Tutucusu"/>
          <p:cNvPicPr/>
          <p:nvPr/>
        </p:nvPicPr>
        <p:blipFill>
          <a:blip r:embed="rId2"/>
          <a:stretch/>
        </p:blipFill>
        <p:spPr>
          <a:xfrm>
            <a:off x="2051640" y="692640"/>
            <a:ext cx="4829760" cy="5221440"/>
          </a:xfrm>
          <a:prstGeom prst="rect">
            <a:avLst/>
          </a:prstGeom>
          <a:ln>
            <a:noFill/>
          </a:ln>
        </p:spPr>
      </p:pic>
      <p:pic>
        <p:nvPicPr>
          <p:cNvPr id="229" name="Resim 4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30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-20160" y="-2736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FİBULA OSTEOTOMİSİ</a:t>
            </a: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4 İçerik Yer Tutucusu"/>
          <p:cNvPicPr/>
          <p:nvPr/>
        </p:nvPicPr>
        <p:blipFill>
          <a:blip r:embed="rId2"/>
          <a:stretch/>
        </p:blipFill>
        <p:spPr>
          <a:xfrm>
            <a:off x="956880" y="1342800"/>
            <a:ext cx="3326040" cy="4533480"/>
          </a:xfrm>
          <a:prstGeom prst="rect">
            <a:avLst/>
          </a:prstGeom>
          <a:ln>
            <a:noFill/>
          </a:ln>
        </p:spPr>
      </p:pic>
      <p:pic>
        <p:nvPicPr>
          <p:cNvPr id="233" name="7 İçerik Yer Tutucusu"/>
          <p:cNvPicPr/>
          <p:nvPr/>
        </p:nvPicPr>
        <p:blipFill>
          <a:blip r:embed="rId3"/>
          <a:stretch/>
        </p:blipFill>
        <p:spPr>
          <a:xfrm>
            <a:off x="4932000" y="1342800"/>
            <a:ext cx="3271320" cy="4516920"/>
          </a:xfrm>
          <a:prstGeom prst="rect">
            <a:avLst/>
          </a:prstGeom>
          <a:ln>
            <a:noFill/>
          </a:ln>
        </p:spPr>
      </p:pic>
      <p:pic>
        <p:nvPicPr>
          <p:cNvPr id="234" name="Resim 5"/>
          <p:cNvPicPr/>
          <p:nvPr/>
        </p:nvPicPr>
        <p:blipFill>
          <a:blip r:embed="rId4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35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-20160" y="0"/>
            <a:ext cx="9163080" cy="118692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PROKSİMAL VE DİSTAL TİBİA EKLEME PARALEL POSTERİOR  SCHANZ ÇİVİ UYGULAMASI</a:t>
            </a: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/>
          <p:cNvPicPr/>
          <p:nvPr/>
        </p:nvPicPr>
        <p:blipFill>
          <a:blip r:embed="rId2"/>
          <a:stretch/>
        </p:blipFill>
        <p:spPr>
          <a:xfrm>
            <a:off x="2988000" y="56520"/>
            <a:ext cx="3151800" cy="5819760"/>
          </a:xfrm>
          <a:prstGeom prst="rect">
            <a:avLst/>
          </a:prstGeom>
          <a:ln>
            <a:noFill/>
          </a:ln>
        </p:spPr>
      </p:pic>
      <p:pic>
        <p:nvPicPr>
          <p:cNvPr id="238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39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4 İçerik Yer Tutucusu"/>
          <p:cNvPicPr/>
          <p:nvPr/>
        </p:nvPicPr>
        <p:blipFill>
          <a:blip r:embed="rId2"/>
          <a:stretch/>
        </p:blipFill>
        <p:spPr>
          <a:xfrm>
            <a:off x="107640" y="898200"/>
            <a:ext cx="3455280" cy="4799160"/>
          </a:xfrm>
          <a:prstGeom prst="rect">
            <a:avLst/>
          </a:prstGeom>
          <a:ln>
            <a:noFill/>
          </a:ln>
        </p:spPr>
      </p:pic>
      <p:pic>
        <p:nvPicPr>
          <p:cNvPr id="241" name="Resim 5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42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-36360" y="144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TİBİA OSTEOTOMİSİ </a:t>
            </a:r>
            <a:endParaRPr lang="tr-TR" sz="36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585240" y="836640"/>
            <a:ext cx="534276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CORA MULTİPL DRİLLEME </a:t>
            </a:r>
            <a:endParaRPr lang="tr-TR" sz="3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TRANSLASYON </a:t>
            </a:r>
            <a:endParaRPr lang="tr-TR" sz="3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LRS FİKSATÖR İLE TESPİT,REDÜKSYON</a:t>
            </a:r>
            <a:endParaRPr lang="tr-TR" sz="36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POLAR VİDA</a:t>
            </a:r>
            <a:endParaRPr lang="tr-T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4 İçerik Yer Tutucusu"/>
          <p:cNvPicPr/>
          <p:nvPr/>
        </p:nvPicPr>
        <p:blipFill>
          <a:blip r:embed="rId2"/>
          <a:stretch/>
        </p:blipFill>
        <p:spPr>
          <a:xfrm>
            <a:off x="285840" y="2143080"/>
            <a:ext cx="2570760" cy="2395440"/>
          </a:xfrm>
          <a:prstGeom prst="rect">
            <a:avLst/>
          </a:prstGeom>
          <a:ln>
            <a:noFill/>
          </a:ln>
        </p:spPr>
      </p:pic>
      <p:pic>
        <p:nvPicPr>
          <p:cNvPr id="246" name="5 İçerik Yer Tutucusu"/>
          <p:cNvPicPr/>
          <p:nvPr/>
        </p:nvPicPr>
        <p:blipFill>
          <a:blip r:embed="rId3"/>
          <a:stretch/>
        </p:blipFill>
        <p:spPr>
          <a:xfrm>
            <a:off x="2928960" y="2143080"/>
            <a:ext cx="6213960" cy="247788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0" y="0"/>
            <a:ext cx="9163080" cy="118692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MULTİPL DRİLLEME OSTEOTOMİ VE TRANSLASYON</a:t>
            </a:r>
            <a:endParaRPr lang="tr-TR" sz="3600" b="0" strike="noStrike" spc="-1">
              <a:latin typeface="Arial"/>
            </a:endParaRPr>
          </a:p>
        </p:txBody>
      </p:sp>
      <p:pic>
        <p:nvPicPr>
          <p:cNvPr id="248" name="Resim 5"/>
          <p:cNvPicPr/>
          <p:nvPr/>
        </p:nvPicPr>
        <p:blipFill>
          <a:blip r:embed="rId4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49" name="Line 2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Resim 5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pic>
        <p:nvPicPr>
          <p:cNvPr id="252" name="Picture 2"/>
          <p:cNvPicPr/>
          <p:nvPr/>
        </p:nvPicPr>
        <p:blipFill>
          <a:blip r:embed="rId3"/>
          <a:stretch/>
        </p:blipFill>
        <p:spPr>
          <a:xfrm>
            <a:off x="2988000" y="0"/>
            <a:ext cx="4935240" cy="59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3 İçerik Yer Tutucusu"/>
          <p:cNvPicPr/>
          <p:nvPr/>
        </p:nvPicPr>
        <p:blipFill>
          <a:blip r:embed="rId2"/>
          <a:stretch/>
        </p:blipFill>
        <p:spPr>
          <a:xfrm>
            <a:off x="1691640" y="1358280"/>
            <a:ext cx="5659200" cy="4433760"/>
          </a:xfrm>
          <a:prstGeom prst="rect">
            <a:avLst/>
          </a:prstGeom>
          <a:ln>
            <a:noFill/>
          </a:ln>
        </p:spPr>
      </p:pic>
      <p:pic>
        <p:nvPicPr>
          <p:cNvPr id="254" name="Resim 4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55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2"/>
          <p:cNvSpPr/>
          <p:nvPr/>
        </p:nvSpPr>
        <p:spPr>
          <a:xfrm>
            <a:off x="-36360" y="1440"/>
            <a:ext cx="9163080" cy="118692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SUPRAPATELLAR GİRİŞLİ TİBİA İ.M.NAİL UYGULAMASI VE KİLİTLEME</a:t>
            </a: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/>
          <p:cNvPicPr/>
          <p:nvPr/>
        </p:nvPicPr>
        <p:blipFill>
          <a:blip r:embed="rId2"/>
          <a:stretch/>
        </p:blipFill>
        <p:spPr>
          <a:xfrm>
            <a:off x="1475640" y="188640"/>
            <a:ext cx="6524280" cy="5615640"/>
          </a:xfrm>
          <a:prstGeom prst="rect">
            <a:avLst/>
          </a:prstGeom>
          <a:ln>
            <a:noFill/>
          </a:ln>
        </p:spPr>
      </p:pic>
      <p:pic>
        <p:nvPicPr>
          <p:cNvPr id="259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60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/>
          <p:cNvPicPr/>
          <p:nvPr/>
        </p:nvPicPr>
        <p:blipFill>
          <a:blip r:embed="rId2"/>
          <a:stretch/>
        </p:blipFill>
        <p:spPr>
          <a:xfrm>
            <a:off x="4788000" y="116640"/>
            <a:ext cx="2843640" cy="5688360"/>
          </a:xfrm>
          <a:prstGeom prst="rect">
            <a:avLst/>
          </a:prstGeom>
          <a:ln>
            <a:noFill/>
          </a:ln>
        </p:spPr>
      </p:pic>
      <p:pic>
        <p:nvPicPr>
          <p:cNvPr id="262" name="Picture 3"/>
          <p:cNvPicPr/>
          <p:nvPr/>
        </p:nvPicPr>
        <p:blipFill>
          <a:blip r:embed="rId3"/>
          <a:stretch/>
        </p:blipFill>
        <p:spPr>
          <a:xfrm>
            <a:off x="1562040" y="116640"/>
            <a:ext cx="3080880" cy="5688360"/>
          </a:xfrm>
          <a:prstGeom prst="rect">
            <a:avLst/>
          </a:prstGeom>
          <a:ln>
            <a:noFill/>
          </a:ln>
        </p:spPr>
      </p:pic>
      <p:pic>
        <p:nvPicPr>
          <p:cNvPr id="263" name="Resim 3"/>
          <p:cNvPicPr/>
          <p:nvPr/>
        </p:nvPicPr>
        <p:blipFill>
          <a:blip r:embed="rId4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64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23640" y="692640"/>
            <a:ext cx="8568000" cy="49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16 SENE ÖNCE SOL TİBİA DİSTALİNDE KIRIK-</a:t>
            </a:r>
            <a:r>
              <a:t/>
            </a:r>
            <a:br/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KONSERVATİF TEDAVİ UYGULANMIŞ</a:t>
            </a:r>
            <a:r>
              <a:t/>
            </a:r>
            <a:br/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tr-TR" sz="3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AYAK BİLEK ÜSTÜNDE AĞRI</a:t>
            </a:r>
            <a:r>
              <a:t/>
            </a:r>
            <a:br/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tr-TR" sz="3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DEFORMASYON , KISALIK</a:t>
            </a:r>
            <a:endParaRPr lang="tr-T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tr-TR" sz="3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ANTALJİK YÜRÜYÜŞ</a:t>
            </a:r>
            <a:r>
              <a:t/>
            </a:r>
            <a:br/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tr-TR" sz="3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FONKSYON KAYBI</a:t>
            </a:r>
            <a:endParaRPr lang="tr-TR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-20160" y="-2736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M.K. 61 Y. BAYAN</a:t>
            </a:r>
            <a:endParaRPr lang="tr-TR" sz="3600" b="0" strike="noStrike" spc="-1">
              <a:latin typeface="Arial"/>
            </a:endParaRPr>
          </a:p>
        </p:txBody>
      </p:sp>
      <p:pic>
        <p:nvPicPr>
          <p:cNvPr id="202" name="Resim 5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03" name="Line 3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Resim 2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66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Picture 2"/>
          <p:cNvPicPr/>
          <p:nvPr/>
        </p:nvPicPr>
        <p:blipFill>
          <a:blip r:embed="rId3"/>
          <a:stretch/>
        </p:blipFill>
        <p:spPr>
          <a:xfrm>
            <a:off x="5220000" y="214290"/>
            <a:ext cx="3422520" cy="556335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539640" y="2349000"/>
            <a:ext cx="3743280" cy="118692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ERKEN POSTOP REHABİLİTASYON </a:t>
            </a:r>
            <a:endParaRPr lang="tr-TR" sz="3600" b="0" strike="noStrike" spc="-1">
              <a:latin typeface="Arial"/>
            </a:endParaRPr>
          </a:p>
        </p:txBody>
      </p:sp>
      <p:sp>
        <p:nvSpPr>
          <p:cNvPr id="6" name="5 Patlama 2"/>
          <p:cNvSpPr/>
          <p:nvPr/>
        </p:nvSpPr>
        <p:spPr>
          <a:xfrm>
            <a:off x="5929322" y="0"/>
            <a:ext cx="1643074" cy="10715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268 Resim"/>
          <p:cNvPicPr/>
          <p:nvPr/>
        </p:nvPicPr>
        <p:blipFill>
          <a:blip r:embed="rId2"/>
          <a:stretch/>
        </p:blipFill>
        <p:spPr>
          <a:xfrm>
            <a:off x="216000" y="360000"/>
            <a:ext cx="2904120" cy="5615280"/>
          </a:xfrm>
          <a:prstGeom prst="rect">
            <a:avLst/>
          </a:prstGeom>
          <a:ln>
            <a:noFill/>
          </a:ln>
        </p:spPr>
      </p:pic>
      <p:pic>
        <p:nvPicPr>
          <p:cNvPr id="270" name="269 Resim"/>
          <p:cNvPicPr/>
          <p:nvPr/>
        </p:nvPicPr>
        <p:blipFill>
          <a:blip r:embed="rId3"/>
          <a:stretch/>
        </p:blipFill>
        <p:spPr>
          <a:xfrm>
            <a:off x="6120000" y="360000"/>
            <a:ext cx="2663280" cy="569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tr-TR" sz="4400" b="0" strike="noStrike" spc="-1">
                <a:latin typeface="Arial"/>
              </a:rPr>
              <a:t>Postop 12 ay</a:t>
            </a:r>
          </a:p>
        </p:txBody>
      </p:sp>
      <p:sp>
        <p:nvSpPr>
          <p:cNvPr id="272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tr-TR" sz="3200" b="0" strike="noStrike" spc="-1">
              <a:latin typeface="Arial"/>
            </a:endParaRPr>
          </a:p>
        </p:txBody>
      </p:sp>
      <p:pic>
        <p:nvPicPr>
          <p:cNvPr id="273" name="272 Resim"/>
          <p:cNvPicPr/>
          <p:nvPr/>
        </p:nvPicPr>
        <p:blipFill>
          <a:blip r:embed="rId2"/>
          <a:stretch/>
        </p:blipFill>
        <p:spPr>
          <a:xfrm>
            <a:off x="471600" y="1296000"/>
            <a:ext cx="827604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Resim 2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75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323640" y="2061000"/>
            <a:ext cx="857160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MİNİMAL İNVAZİV VE KONFORLU YÖNTEM</a:t>
            </a:r>
            <a:endParaRPr lang="tr-TR" sz="36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ERKEN MOBİLİZASYON VE YÜK VERME</a:t>
            </a:r>
            <a:endParaRPr lang="tr-TR" sz="36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ENFEKSİYON RİSKİ DÜŞÜK</a:t>
            </a:r>
            <a:endParaRPr lang="tr-TR" sz="3600" b="0" strike="noStrike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-36360" y="144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 F.A.N. AVANTAJLARI</a:t>
            </a: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Resim 2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79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2"/>
          <p:cNvSpPr/>
          <p:nvPr/>
        </p:nvSpPr>
        <p:spPr>
          <a:xfrm>
            <a:off x="214200" y="1000080"/>
            <a:ext cx="8571600" cy="31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UZUN  AMELİYAT  SÜRESİ</a:t>
            </a:r>
            <a:endParaRPr lang="tr-TR" sz="36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SKOPİ</a:t>
            </a:r>
            <a:endParaRPr lang="tr-TR" sz="36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SGK PROBLEMLERİ</a:t>
            </a:r>
            <a:endParaRPr lang="tr-TR" sz="36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tr-T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MALİYET</a:t>
            </a:r>
            <a:endParaRPr lang="tr-TR" sz="3600" b="0" strike="noStrike" spc="-1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-36360" y="144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 F.A.N. DEZAVANTAJLARI</a:t>
            </a: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2749680" y="215280"/>
            <a:ext cx="3765240" cy="5561640"/>
          </a:xfrm>
          <a:prstGeom prst="rect">
            <a:avLst/>
          </a:prstGeom>
          <a:ln>
            <a:noFill/>
          </a:ln>
        </p:spPr>
      </p:pic>
      <p:pic>
        <p:nvPicPr>
          <p:cNvPr id="283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84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/>
          <p:nvPr/>
        </p:nvPicPr>
        <p:blipFill>
          <a:blip r:embed="rId2"/>
          <a:stretch/>
        </p:blipFill>
        <p:spPr>
          <a:xfrm>
            <a:off x="2627640" y="116640"/>
            <a:ext cx="3887280" cy="5732280"/>
          </a:xfrm>
          <a:prstGeom prst="rect">
            <a:avLst/>
          </a:prstGeom>
          <a:ln>
            <a:noFill/>
          </a:ln>
        </p:spPr>
      </p:pic>
      <p:pic>
        <p:nvPicPr>
          <p:cNvPr id="286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87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Resim 2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89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-36360" y="144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TEŞEKKÜR EDERİM</a:t>
            </a:r>
            <a:endParaRPr lang="tr-TR" sz="3600" b="0" strike="noStrike" spc="-1">
              <a:latin typeface="Arial"/>
            </a:endParaRPr>
          </a:p>
        </p:txBody>
      </p:sp>
      <p:pic>
        <p:nvPicPr>
          <p:cNvPr id="291" name="Picture 2"/>
          <p:cNvPicPr/>
          <p:nvPr/>
        </p:nvPicPr>
        <p:blipFill>
          <a:blip r:embed="rId3"/>
          <a:stretch/>
        </p:blipFill>
        <p:spPr>
          <a:xfrm>
            <a:off x="71280" y="794880"/>
            <a:ext cx="9000000" cy="506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4 İçerik Yer Tutucusu"/>
          <p:cNvPicPr/>
          <p:nvPr/>
        </p:nvPicPr>
        <p:blipFill>
          <a:blip r:embed="rId2" cstate="print"/>
          <a:stretch/>
        </p:blipFill>
        <p:spPr>
          <a:xfrm>
            <a:off x="1032480" y="1143000"/>
            <a:ext cx="1609560" cy="4771080"/>
          </a:xfrm>
          <a:prstGeom prst="rect">
            <a:avLst/>
          </a:prstGeom>
          <a:ln>
            <a:noFill/>
          </a:ln>
        </p:spPr>
      </p:pic>
      <p:pic>
        <p:nvPicPr>
          <p:cNvPr id="205" name="5 İçerik Yer Tutucusu"/>
          <p:cNvPicPr/>
          <p:nvPr/>
        </p:nvPicPr>
        <p:blipFill>
          <a:blip r:embed="rId3"/>
          <a:stretch/>
        </p:blipFill>
        <p:spPr>
          <a:xfrm>
            <a:off x="7013520" y="1214280"/>
            <a:ext cx="1486440" cy="4699800"/>
          </a:xfrm>
          <a:prstGeom prst="rect">
            <a:avLst/>
          </a:prstGeom>
          <a:ln>
            <a:noFill/>
          </a:ln>
        </p:spPr>
      </p:pic>
      <p:pic>
        <p:nvPicPr>
          <p:cNvPr id="206" name="Resim 6"/>
          <p:cNvPicPr/>
          <p:nvPr/>
        </p:nvPicPr>
        <p:blipFill>
          <a:blip r:embed="rId4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07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-20160" y="-27360"/>
            <a:ext cx="9163080" cy="638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600" b="0" strike="noStrike" spc="-1">
                <a:solidFill>
                  <a:srgbClr val="FFFFFF"/>
                </a:solidFill>
                <a:latin typeface="Calibri"/>
                <a:ea typeface="DejaVu Sans"/>
              </a:rPr>
              <a:t>PREOP RADYOLOJİK DEĞERLENDİRME</a:t>
            </a:r>
            <a:endParaRPr lang="tr-T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/>
          <p:cNvPicPr/>
          <p:nvPr/>
        </p:nvPicPr>
        <p:blipFill>
          <a:blip r:embed="rId2"/>
          <a:stretch/>
        </p:blipFill>
        <p:spPr>
          <a:xfrm>
            <a:off x="1219680" y="113040"/>
            <a:ext cx="6663600" cy="5762880"/>
          </a:xfrm>
          <a:prstGeom prst="rect">
            <a:avLst/>
          </a:prstGeom>
          <a:ln>
            <a:noFill/>
          </a:ln>
        </p:spPr>
      </p:pic>
      <p:pic>
        <p:nvPicPr>
          <p:cNvPr id="210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11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3541680" y="0"/>
            <a:ext cx="2386440" cy="5876280"/>
          </a:xfrm>
          <a:prstGeom prst="rect">
            <a:avLst/>
          </a:prstGeom>
          <a:ln>
            <a:noFill/>
          </a:ln>
        </p:spPr>
      </p:pic>
      <p:pic>
        <p:nvPicPr>
          <p:cNvPr id="213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14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1187640" y="72000"/>
            <a:ext cx="6695640" cy="5804280"/>
          </a:xfrm>
          <a:prstGeom prst="rect">
            <a:avLst/>
          </a:prstGeom>
          <a:ln>
            <a:noFill/>
          </a:ln>
        </p:spPr>
      </p:pic>
      <p:pic>
        <p:nvPicPr>
          <p:cNvPr id="216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17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Resim 3"/>
          <p:cNvPicPr/>
          <p:nvPr/>
        </p:nvPicPr>
        <p:blipFill>
          <a:blip r:embed="rId2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19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0" y="1484640"/>
            <a:ext cx="912276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F.A.N</a:t>
            </a:r>
            <a:endParaRPr lang="tr-T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MONOLATERAL  LRS  EKTERNAL FİKSATÖR  YARDIMLI  İ.M.  ÇİVİLEME</a:t>
            </a:r>
            <a:endParaRPr lang="tr-T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tr-T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AKUT  TİBİA  DEFORMİTE  DÜZELTME</a:t>
            </a:r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1885320" y="116640"/>
            <a:ext cx="2690280" cy="5732280"/>
          </a:xfrm>
          <a:prstGeom prst="rect">
            <a:avLst/>
          </a:prstGeom>
          <a:ln>
            <a:noFill/>
          </a:ln>
        </p:spPr>
      </p:pic>
      <p:pic>
        <p:nvPicPr>
          <p:cNvPr id="222" name="Picture 3"/>
          <p:cNvPicPr/>
          <p:nvPr/>
        </p:nvPicPr>
        <p:blipFill>
          <a:blip r:embed="rId3"/>
          <a:stretch/>
        </p:blipFill>
        <p:spPr>
          <a:xfrm>
            <a:off x="4572000" y="116640"/>
            <a:ext cx="2387880" cy="5732280"/>
          </a:xfrm>
          <a:prstGeom prst="rect">
            <a:avLst/>
          </a:prstGeom>
          <a:ln>
            <a:noFill/>
          </a:ln>
        </p:spPr>
      </p:pic>
      <p:pic>
        <p:nvPicPr>
          <p:cNvPr id="223" name="Resim 3"/>
          <p:cNvPicPr/>
          <p:nvPr/>
        </p:nvPicPr>
        <p:blipFill>
          <a:blip r:embed="rId4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24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/>
          <p:cNvPicPr/>
          <p:nvPr/>
        </p:nvPicPr>
        <p:blipFill>
          <a:blip r:embed="rId2"/>
          <a:stretch/>
        </p:blipFill>
        <p:spPr>
          <a:xfrm>
            <a:off x="3636000" y="72000"/>
            <a:ext cx="1986840" cy="5732280"/>
          </a:xfrm>
          <a:prstGeom prst="rect">
            <a:avLst/>
          </a:prstGeom>
          <a:ln>
            <a:noFill/>
          </a:ln>
        </p:spPr>
      </p:pic>
      <p:pic>
        <p:nvPicPr>
          <p:cNvPr id="226" name="Resim 2"/>
          <p:cNvPicPr/>
          <p:nvPr/>
        </p:nvPicPr>
        <p:blipFill>
          <a:blip r:embed="rId3"/>
          <a:stretch/>
        </p:blipFill>
        <p:spPr>
          <a:xfrm>
            <a:off x="2915640" y="5983200"/>
            <a:ext cx="3034800" cy="829080"/>
          </a:xfrm>
          <a:prstGeom prst="rect">
            <a:avLst/>
          </a:prstGeom>
          <a:ln>
            <a:noFill/>
          </a:ln>
        </p:spPr>
      </p:pic>
      <p:sp>
        <p:nvSpPr>
          <p:cNvPr id="227" name="Line 1"/>
          <p:cNvSpPr/>
          <p:nvPr/>
        </p:nvSpPr>
        <p:spPr>
          <a:xfrm>
            <a:off x="-19800" y="5949000"/>
            <a:ext cx="91436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118</Words>
  <Application>LibreOffice/5.4.4.2$Windows_X86_64 LibreOffice_project/2524958677847fb3bb44820e40380acbe820f960</Application>
  <PresentationFormat>Ekran Gösterisi (4:3)</PresentationFormat>
  <Paragraphs>48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Office Theme</vt:lpstr>
      <vt:lpstr>Office Theme</vt:lpstr>
      <vt:lpstr>Office Theme</vt:lpstr>
      <vt:lpstr>Office Theme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TİBİA DEFORMİTE DÜZELTME</dc:title>
  <dc:subject/>
  <dc:creator>ORTOPEDIAYDIN</dc:creator>
  <dc:description/>
  <cp:lastModifiedBy>ORTOPEDİ DR. AYDIN</cp:lastModifiedBy>
  <cp:revision>58</cp:revision>
  <dcterms:created xsi:type="dcterms:W3CDTF">2018-04-10T06:16:59Z</dcterms:created>
  <dcterms:modified xsi:type="dcterms:W3CDTF">2021-03-09T07:09:47Z</dcterms:modified>
  <dc:language>tr-TR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Ekran Gösterisi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